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22" r:id="rId28"/>
    <p:sldId id="321" r:id="rId29"/>
    <p:sldId id="323" r:id="rId30"/>
    <p:sldId id="325" r:id="rId31"/>
    <p:sldId id="324" r:id="rId32"/>
    <p:sldId id="282" r:id="rId33"/>
    <p:sldId id="326" r:id="rId34"/>
    <p:sldId id="312" r:id="rId35"/>
    <p:sldId id="327" r:id="rId36"/>
    <p:sldId id="328" r:id="rId37"/>
    <p:sldId id="329" r:id="rId38"/>
    <p:sldId id="314" r:id="rId39"/>
    <p:sldId id="313" r:id="rId40"/>
    <p:sldId id="330" r:id="rId41"/>
    <p:sldId id="331" r:id="rId42"/>
    <p:sldId id="316" r:id="rId43"/>
    <p:sldId id="317" r:id="rId44"/>
    <p:sldId id="319" r:id="rId45"/>
    <p:sldId id="315" r:id="rId46"/>
    <p:sldId id="332" r:id="rId47"/>
    <p:sldId id="333" r:id="rId48"/>
    <p:sldId id="334" r:id="rId49"/>
    <p:sldId id="335" r:id="rId50"/>
    <p:sldId id="336" r:id="rId51"/>
    <p:sldId id="320" r:id="rId52"/>
    <p:sldId id="31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598377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Cloning Other Repositories</a:t>
            </a:r>
          </a:p>
          <a:p>
            <a:pPr marL="342900" indent="-342900">
              <a:buAutoNum type="arabicPeriod"/>
            </a:pPr>
            <a:r>
              <a:rPr lang="en-US" dirty="0"/>
              <a:t>Hands-On: Cloning another repository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  <a:p>
            <a:pPr marL="342900" indent="-342900">
              <a:buAutoNum type="arabicPeriod"/>
            </a:pPr>
            <a:r>
              <a:rPr lang="en-US" dirty="0"/>
              <a:t>Branching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2DA4-F7FA-4380-3BB8-E1516C75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7EFF-AE98-2AC2-0DE7-87475F9B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another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BC7EE-08F8-D253-28B7-60550A0DF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4_cloning_another.md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Chose someone to work with and clone their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Make some edits and update the repository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4BDE5-8AB4-6A0B-F0BA-9F63AB77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9CEFBE-4379-BC8D-30D4-FB50C31F4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Clone Another Repository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283EA-9728-BEE9-2B12-404FC6ACA2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Forking a repository allows you to keep a copy of the repository your GitHub profile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843C-5AD6-3B7B-F708-84A5A00D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258276"/>
          </a:xfrm>
        </p:spPr>
        <p:txBody>
          <a:bodyPr/>
          <a:lstStyle/>
          <a:p>
            <a:r>
              <a:rPr lang="en-US" dirty="0"/>
              <a:t>Cloning Vs Forking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C8B727-0854-9A40-58CF-0C28364B8D65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628676833"/>
              </p:ext>
            </p:extLst>
          </p:nvPr>
        </p:nvGraphicFramePr>
        <p:xfrm>
          <a:off x="1341120" y="2160269"/>
          <a:ext cx="9953307" cy="3864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769">
                  <a:extLst>
                    <a:ext uri="{9D8B030D-6E8A-4147-A177-3AD203B41FA5}">
                      <a16:colId xmlns:a16="http://schemas.microsoft.com/office/drawing/2014/main" val="4244470681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3717603937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1063181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Feature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Cloning Directly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Forking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51144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Ownership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don’t own the original repository.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own the forked copy under your GitHub account.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1207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Making Changes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Local changes can’t be pushed to the original repo unless you’re a collaborator.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Changes can be pushed to your fork.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79941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Contributing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can’t submit changes directly.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submit changes via pull requests.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2743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Keeping in Sync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pull updates from the original repo.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need to sync updates manually (fetch upstream).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2314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Location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Your local computer.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As your own repository on </a:t>
                      </a:r>
                      <a:r>
                        <a:rPr lang="en-US" dirty="0" err="1">
                          <a:effectLst/>
                        </a:rPr>
                        <a:t>GitHub.com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4033197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6E223-7056-B2B1-2AFB-A62F1FD85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0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08" y="0"/>
            <a:ext cx="678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1156003"/>
            <a:ext cx="8489897" cy="5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4987636" y="865961"/>
            <a:ext cx="6885709" cy="556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3" y="0"/>
            <a:ext cx="1055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n-US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739661"/>
            <a:ext cx="6700911" cy="2559537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main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or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)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67144"/>
            <a:ext cx="5506720" cy="28216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Helps avoid conflicts by isolating changes in dedicated branches.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2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1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6448546" cy="3407051"/>
          </a:xfrm>
        </p:spPr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3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</TotalTime>
  <Words>886</Words>
  <Application>Microsoft Macintosh PowerPoint</Application>
  <PresentationFormat>Widescreen</PresentationFormat>
  <Paragraphs>268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.AppleSystemUIFont</vt:lpstr>
      <vt:lpstr>.AppleSystemUIFontMonospaced</vt:lpstr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Cloning another Repository</vt:lpstr>
      <vt:lpstr>Clone Another Repository</vt:lpstr>
      <vt:lpstr>What is Forking?</vt:lpstr>
      <vt:lpstr>Cloning Vs Forking</vt:lpstr>
      <vt:lpstr>GitHub Pages</vt:lpstr>
      <vt:lpstr>Markdown</vt:lpstr>
      <vt:lpstr>Repository GitHub Pages</vt:lpstr>
      <vt:lpstr>GitHub Website </vt:lpstr>
      <vt:lpstr>Template Files</vt:lpstr>
      <vt:lpstr>HTML files</vt:lpstr>
      <vt:lpstr>PowerPoint Presentation</vt:lpstr>
      <vt:lpstr>PowerPoint Presentation</vt:lpstr>
      <vt:lpstr>css</vt:lpstr>
      <vt:lpstr>Script.js</vt:lpstr>
      <vt:lpstr>GitHub Pages</vt:lpstr>
      <vt:lpstr>Create a GitHub Page</vt:lpstr>
      <vt:lpstr>Templates</vt:lpstr>
      <vt:lpstr>BRANCHING</vt:lpstr>
      <vt:lpstr>Why Use Branching?</vt:lpstr>
      <vt:lpstr>How to Use Branching</vt:lpstr>
      <vt:lpstr>Workflow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140</cp:revision>
  <dcterms:created xsi:type="dcterms:W3CDTF">2024-10-22T22:30:30Z</dcterms:created>
  <dcterms:modified xsi:type="dcterms:W3CDTF">2024-11-20T21:05:00Z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